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5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3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thumbs/1611337475_1-p-fon-zdorovoe-pitanie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" y="-27563"/>
            <a:ext cx="9153810" cy="68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0425"/>
            <a:ext cx="6478488" cy="17306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Приготовление горячего завтрака в столовой МАОУ СОШ 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города Когалыма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(завтрак, 2 день)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7463182" cy="4525963"/>
          </a:xfrm>
        </p:spPr>
        <p:txBody>
          <a:bodyPr/>
          <a:lstStyle/>
          <a:p>
            <a:r>
              <a:rPr lang="ru-RU" sz="2800" dirty="0" smtClean="0"/>
              <a:t>Молочный коктейль – 200г.</a:t>
            </a:r>
          </a:p>
          <a:p>
            <a:r>
              <a:rPr lang="ru-RU" sz="2800" dirty="0" smtClean="0"/>
              <a:t>Птица, запеченная в сметанном соусе – 100г.</a:t>
            </a:r>
          </a:p>
          <a:p>
            <a:r>
              <a:rPr lang="ru-RU" sz="2800" dirty="0" smtClean="0"/>
              <a:t>Каша гречневая, рассыпчатая – 180г.</a:t>
            </a:r>
          </a:p>
          <a:p>
            <a:r>
              <a:rPr lang="ru-RU" sz="2800" dirty="0" smtClean="0"/>
              <a:t>Напиток клюквенный – 200г.</a:t>
            </a:r>
          </a:p>
          <a:p>
            <a:r>
              <a:rPr lang="ru-RU" sz="2800" dirty="0" smtClean="0"/>
              <a:t>Хлеб пшеничный – 40г.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89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птицы, запеченной в сметанном соусе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4665" t="8151" r="31672" b="4976"/>
          <a:stretch>
            <a:fillRect/>
          </a:stretch>
        </p:blipFill>
        <p:spPr bwMode="auto">
          <a:xfrm>
            <a:off x="785786" y="1500174"/>
            <a:ext cx="3214710" cy="466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2323" t="10714" r="30808" b="3571"/>
          <a:stretch>
            <a:fillRect/>
          </a:stretch>
        </p:blipFill>
        <p:spPr bwMode="auto">
          <a:xfrm>
            <a:off x="4643438" y="1500174"/>
            <a:ext cx="3530973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6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2041472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1967832" cy="32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215074" y="142852"/>
            <a:ext cx="19409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643314"/>
            <a:ext cx="4209927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4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340769"/>
            <a:ext cx="67070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6944"/>
          <a:stretch>
            <a:fillRect/>
          </a:stretch>
        </p:blipFill>
        <p:spPr bwMode="auto">
          <a:xfrm>
            <a:off x="857224" y="500042"/>
            <a:ext cx="271556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071678"/>
            <a:ext cx="47625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гречневой каши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1" t="13709" r="33001" b="8334"/>
          <a:stretch/>
        </p:blipFill>
        <p:spPr bwMode="auto">
          <a:xfrm>
            <a:off x="395536" y="1268760"/>
            <a:ext cx="3857248" cy="550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12399" r="32897" b="8439"/>
          <a:stretch/>
        </p:blipFill>
        <p:spPr bwMode="auto">
          <a:xfrm>
            <a:off x="4860032" y="1268760"/>
            <a:ext cx="3900526" cy="550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1428736"/>
            <a:ext cx="1928826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428736"/>
            <a:ext cx="21431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1428736"/>
            <a:ext cx="20717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716016" y="1428736"/>
            <a:ext cx="19609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1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" y="-34279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20073" y="705960"/>
            <a:ext cx="3240360" cy="53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0420"/>
            <a:ext cx="2952328" cy="54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uploads/posts/2021-01/thumbs/1611337410_6-p-fon-zdorovoe-pitanie-dlya-prezentats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787" cy="691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51520"/>
            <a:ext cx="8280920" cy="259877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Приятного 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аппетита!</a:t>
            </a:r>
            <a:endParaRPr lang="ru-RU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257" t="3553"/>
          <a:stretch>
            <a:fillRect/>
          </a:stretch>
        </p:blipFill>
        <p:spPr bwMode="auto">
          <a:xfrm>
            <a:off x="358904" y="2204864"/>
            <a:ext cx="85949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s://ds05.infourok.ru/uploads/ex/07c4/000733b3-251adb36/img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26911" r="8637" b="8573"/>
          <a:stretch/>
        </p:blipFill>
        <p:spPr bwMode="auto">
          <a:xfrm>
            <a:off x="7339450" y="0"/>
            <a:ext cx="1804550" cy="112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Приготовление горячего завтрака в столовой МАОУ СОШ №1 города Когалыма</vt:lpstr>
      <vt:lpstr>МЕНЮ (завтрак, 2 день)</vt:lpstr>
      <vt:lpstr>Приготовление птицы, запеченной в сметанном соусе</vt:lpstr>
      <vt:lpstr> </vt:lpstr>
      <vt:lpstr> </vt:lpstr>
      <vt:lpstr>Приготовление гречневой каши</vt:lpstr>
      <vt:lpstr>Презентация PowerPoint</vt:lpstr>
      <vt:lpstr>Презентация PowerPoint</vt:lpstr>
      <vt:lpstr>   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10</cp:revision>
  <dcterms:created xsi:type="dcterms:W3CDTF">2021-10-25T19:44:33Z</dcterms:created>
  <dcterms:modified xsi:type="dcterms:W3CDTF">2021-10-26T16:07:02Z</dcterms:modified>
</cp:coreProperties>
</file>